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9D85-7EF3-4A7A-B3FC-E7BB44521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DD810-BE3E-4A56-B08C-C0FA5DCEC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2E4B3-CBA4-4B47-AE7B-F44E0B56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713-D841-4ECA-92E5-A61518C59FBE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D9AC4-2CB1-44E8-AEA9-8482E303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714D2-7D14-405B-8C73-8662DAF1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9F22-550E-4DD3-854B-1B355E10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E269-D441-4AF6-9ACF-E5E5B065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22573-7B5E-49CA-A686-A6F64838C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ABB46-2600-4B85-8A0E-BBBEC723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713-D841-4ECA-92E5-A61518C59FBE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E224A-35EF-4985-99F8-7FCA8BB8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5AE95-F1CA-42C9-9918-6232BABF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9F22-550E-4DD3-854B-1B355E10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C23A5-CFA8-4641-BA01-2C0973F59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29DE2-5F98-4134-BAC1-84AC31987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2A4F1-3F60-44DD-952B-13BD185D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713-D841-4ECA-92E5-A61518C59FBE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289CD-91B3-487C-94C7-42E7FE1D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C2DF4-B36C-4894-B3C1-1B5E0136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9F22-550E-4DD3-854B-1B355E10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2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93195-9567-48EC-A4B9-AB70FF4C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641C1-A562-4C64-8AE6-5DD08E3F3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0EFCF-4CDA-4428-860F-7AE7B936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713-D841-4ECA-92E5-A61518C59FBE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6CF4B-4EA5-4669-BCA0-5A6CE4C6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B4BC-66A1-4A40-B6B8-FDB5C66B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9F22-550E-4DD3-854B-1B355E10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90541-882C-4EFB-8CF7-06D06344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536F4-8312-486A-9F2C-DC0AD073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34D4-F70B-4FCF-A1ED-7FAEBDA3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713-D841-4ECA-92E5-A61518C59FBE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6C1DD-8930-450B-90CB-7935C917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9D39-5609-4C54-B474-F4A05C92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9F22-550E-4DD3-854B-1B355E10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2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3A66D-3104-4A8C-B9E6-8AF08DBA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69384-8CB6-4E40-97B1-7E1B81BF1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9A662-E18B-4D38-90FC-070619FD7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60328-D48B-42C9-8A86-44A85D9C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713-D841-4ECA-92E5-A61518C59FBE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31AD5-0439-4159-AF58-26823D61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93E2E-C149-400B-893C-E6500573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9F22-550E-4DD3-854B-1B355E10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6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38BBB-AEED-4660-80FF-145596E9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5B712-A092-4F80-BFF1-BCCA45C2D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694E4-45F7-43EE-83B9-68D73E732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91B94-8931-4895-940A-9584A4FB0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E33C4-3F5C-4702-B9A7-E2ECC1260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CACDC-944C-4F91-86ED-FE32E63E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713-D841-4ECA-92E5-A61518C59FBE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4B85A-35E4-4160-B2E6-71EAD030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22307-C9AA-4D30-AE87-F3294D56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9F22-550E-4DD3-854B-1B355E10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04CF-40ED-4738-892D-0E418F6A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98710-90BB-4F10-9045-3FF52CFF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713-D841-4ECA-92E5-A61518C59FBE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0BBC5-AA0F-484A-8037-543A1F57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C7691-F544-4173-B185-89749267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9F22-550E-4DD3-854B-1B355E10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1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1374A-0AC3-4C5C-98C3-D520775A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713-D841-4ECA-92E5-A61518C59FBE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79F08-2235-44DA-9481-716A3BA2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A46B6-E8F5-4C90-9E59-16299593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9F22-550E-4DD3-854B-1B355E10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7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29BB-8958-4633-83CD-C2A8A8D7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284BB-C76B-476D-8477-A046969C0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B3A9D-97CB-4AB8-89C1-8D945FE6E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D643D-D21C-454C-B644-DC6805E0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713-D841-4ECA-92E5-A61518C59FBE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80136-8870-4093-97DC-B95A068B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6864A-A071-47BE-8EF6-1F652DA7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9F22-550E-4DD3-854B-1B355E10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1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CE84-B350-4223-9045-9DEED19F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4C845D-D7CF-4734-9D71-D12EE0F64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455B7-2FC0-401B-BB5B-89E8E07D3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AA934-CA88-4E2A-87F0-BAD374E3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713-D841-4ECA-92E5-A61518C59FBE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014D3-0490-4A61-AF0E-A7F364BE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A5660-2BCB-4888-9B00-27755A06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9F22-550E-4DD3-854B-1B355E10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B2D43E-52CF-4701-B15F-6A3A2A36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DDDB0-55D7-4623-A509-052BBC028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E4A7A-6352-43DA-A6D4-72D892ACB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1713-D841-4ECA-92E5-A61518C59FBE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3DB56-E847-4253-81C8-0F7593E74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25583-29F8-4624-8889-E6F0A2C20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29F22-550E-4DD3-854B-1B355E10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9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F8637B-0179-4A0B-8AFE-8A5138A459A6}"/>
              </a:ext>
            </a:extLst>
          </p:cNvPr>
          <p:cNvSpPr txBox="1"/>
          <p:nvPr/>
        </p:nvSpPr>
        <p:spPr>
          <a:xfrm>
            <a:off x="1645920" y="1026942"/>
            <a:ext cx="8131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711 Long John Rd Subdivision</a:t>
            </a:r>
          </a:p>
        </p:txBody>
      </p:sp>
    </p:spTree>
    <p:extLst>
      <p:ext uri="{BB962C8B-B14F-4D97-AF65-F5344CB8AC3E}">
        <p14:creationId xmlns:p14="http://schemas.microsoft.com/office/powerpoint/2010/main" val="30350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191F0-59CE-4FC0-BFEB-44972D3C7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42" y="589446"/>
            <a:ext cx="10405137" cy="58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9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CD2F5-FCFE-4ED9-8D27-7111FD354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1" y="506437"/>
            <a:ext cx="10571535" cy="61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4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2E0E4-23C3-4D7B-A705-E44BB7CA9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41" y="233515"/>
            <a:ext cx="10255797" cy="66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6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BD89D3-0D4F-4121-BAC1-9BB20F642213}"/>
              </a:ext>
            </a:extLst>
          </p:cNvPr>
          <p:cNvSpPr txBox="1"/>
          <p:nvPr/>
        </p:nvSpPr>
        <p:spPr>
          <a:xfrm>
            <a:off x="1645920" y="1026942"/>
            <a:ext cx="8131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Wentworth by the Sea Country Club Patio and other expansions</a:t>
            </a:r>
          </a:p>
        </p:txBody>
      </p:sp>
    </p:spTree>
    <p:extLst>
      <p:ext uri="{BB962C8B-B14F-4D97-AF65-F5344CB8AC3E}">
        <p14:creationId xmlns:p14="http://schemas.microsoft.com/office/powerpoint/2010/main" val="238303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053F0D-97EF-48A4-AD99-20CD6046E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1" y="221878"/>
            <a:ext cx="10301741" cy="6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4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D285C-59C7-4BF0-B889-E651EB9C8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116750"/>
            <a:ext cx="10002129" cy="667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67349B-B877-44A6-A32E-813D5C543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64" y="346157"/>
            <a:ext cx="7188590" cy="750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34E29-F2EA-4212-BC04-ED5843424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547561"/>
            <a:ext cx="10607040" cy="59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9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Hoffman</dc:creator>
  <cp:lastModifiedBy>Krista Hoffman</cp:lastModifiedBy>
  <cp:revision>2</cp:revision>
  <dcterms:created xsi:type="dcterms:W3CDTF">2021-01-01T23:43:41Z</dcterms:created>
  <dcterms:modified xsi:type="dcterms:W3CDTF">2021-01-01T23:57:53Z</dcterms:modified>
</cp:coreProperties>
</file>